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Lato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5e87805484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5e87805484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5e87805484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5e87805484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5e87805484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5e87805484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6024a65f6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6024a65f6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6024a65f6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6024a65f6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5e87805484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5e8780548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5e87805484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5e87805484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5e87805484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5e87805484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5e87805484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5e87805484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e87805484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5e87805484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5e87805484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5e87805484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e87805484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5e87805484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5e87805484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5e87805484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Sunflower Swing Results! 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Congrats! </a:t>
            </a:r>
            <a:endParaRPr/>
          </a:p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45800"/>
            <a:ext cx="4572000" cy="3802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Poetry Interpretation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5750">
                <a:latin typeface="Times New Roman"/>
                <a:ea typeface="Times New Roman"/>
                <a:cs typeface="Times New Roman"/>
                <a:sym typeface="Times New Roman"/>
              </a:rPr>
              <a:t>There were 6 finalists in Poetry Interpretation </a:t>
            </a:r>
            <a:endParaRPr sz="57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57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en" sz="575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5750">
                <a:latin typeface="Times New Roman"/>
                <a:ea typeface="Times New Roman"/>
                <a:cs typeface="Times New Roman"/>
                <a:sym typeface="Times New Roman"/>
              </a:rPr>
              <a:t>6th</a:t>
            </a:r>
            <a:r>
              <a:rPr lang="en" sz="5750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5750">
                <a:latin typeface="Times New Roman"/>
                <a:ea typeface="Times New Roman"/>
                <a:cs typeface="Times New Roman"/>
                <a:sym typeface="Times New Roman"/>
              </a:rPr>
              <a:t>University of Nebraska Omaha</a:t>
            </a:r>
            <a:r>
              <a:rPr lang="en" sz="575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5750">
                <a:latin typeface="Times New Roman"/>
                <a:ea typeface="Times New Roman"/>
                <a:cs typeface="Times New Roman"/>
                <a:sym typeface="Times New Roman"/>
              </a:rPr>
              <a:t>Dylan Harris</a:t>
            </a:r>
            <a:endParaRPr sz="57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en" sz="575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5750">
                <a:latin typeface="Times New Roman"/>
                <a:ea typeface="Times New Roman"/>
                <a:cs typeface="Times New Roman"/>
                <a:sym typeface="Times New Roman"/>
              </a:rPr>
              <a:t>5th</a:t>
            </a:r>
            <a:r>
              <a:rPr lang="en" sz="5750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5750">
                <a:latin typeface="Times New Roman"/>
                <a:ea typeface="Times New Roman"/>
                <a:cs typeface="Times New Roman"/>
                <a:sym typeface="Times New Roman"/>
              </a:rPr>
              <a:t>University of Nebraska Omaha</a:t>
            </a:r>
            <a:r>
              <a:rPr lang="en" sz="575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5750">
                <a:latin typeface="Times New Roman"/>
                <a:ea typeface="Times New Roman"/>
                <a:cs typeface="Times New Roman"/>
                <a:sym typeface="Times New Roman"/>
              </a:rPr>
              <a:t>Mak Ruffing</a:t>
            </a:r>
            <a:endParaRPr sz="57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en" sz="575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5750">
                <a:latin typeface="Times New Roman"/>
                <a:ea typeface="Times New Roman"/>
                <a:cs typeface="Times New Roman"/>
                <a:sym typeface="Times New Roman"/>
              </a:rPr>
              <a:t>4th</a:t>
            </a:r>
            <a:r>
              <a:rPr lang="en" sz="5750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5750">
                <a:latin typeface="Times New Roman"/>
                <a:ea typeface="Times New Roman"/>
                <a:cs typeface="Times New Roman"/>
                <a:sym typeface="Times New Roman"/>
              </a:rPr>
              <a:t>South Dakota State University</a:t>
            </a:r>
            <a:r>
              <a:rPr lang="en" sz="575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5750">
                <a:latin typeface="Times New Roman"/>
                <a:ea typeface="Times New Roman"/>
                <a:cs typeface="Times New Roman"/>
                <a:sym typeface="Times New Roman"/>
              </a:rPr>
              <a:t>Esther Ilunga</a:t>
            </a:r>
            <a:endParaRPr sz="57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575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5750">
                <a:latin typeface="Times New Roman"/>
                <a:ea typeface="Times New Roman"/>
                <a:cs typeface="Times New Roman"/>
                <a:sym typeface="Times New Roman"/>
              </a:rPr>
              <a:t>3rd</a:t>
            </a:r>
            <a:r>
              <a:rPr lang="en" sz="5750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5750">
                <a:latin typeface="Times New Roman"/>
                <a:ea typeface="Times New Roman"/>
                <a:cs typeface="Times New Roman"/>
                <a:sym typeface="Times New Roman"/>
              </a:rPr>
              <a:t>University of Nebraska-Lincoln</a:t>
            </a:r>
            <a:r>
              <a:rPr lang="en" sz="575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5750">
                <a:latin typeface="Times New Roman"/>
                <a:ea typeface="Times New Roman"/>
                <a:cs typeface="Times New Roman"/>
                <a:sym typeface="Times New Roman"/>
              </a:rPr>
              <a:t>Tamyia Bender </a:t>
            </a:r>
            <a:endParaRPr b="1" sz="57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en" sz="575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5750">
                <a:latin typeface="Times New Roman"/>
                <a:ea typeface="Times New Roman"/>
                <a:cs typeface="Times New Roman"/>
                <a:sym typeface="Times New Roman"/>
              </a:rPr>
              <a:t>2nd</a:t>
            </a:r>
            <a:r>
              <a:rPr lang="en" sz="5750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5750">
                <a:latin typeface="Times New Roman"/>
                <a:ea typeface="Times New Roman"/>
                <a:cs typeface="Times New Roman"/>
                <a:sym typeface="Times New Roman"/>
              </a:rPr>
              <a:t>George Mason University</a:t>
            </a:r>
            <a:r>
              <a:rPr lang="en" sz="575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5750">
                <a:latin typeface="Times New Roman"/>
                <a:ea typeface="Times New Roman"/>
                <a:cs typeface="Times New Roman"/>
                <a:sym typeface="Times New Roman"/>
              </a:rPr>
              <a:t>Vera Sandi Alvarado </a:t>
            </a:r>
            <a:endParaRPr sz="57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en" sz="575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5750">
                <a:latin typeface="Times New Roman"/>
                <a:ea typeface="Times New Roman"/>
                <a:cs typeface="Times New Roman"/>
                <a:sym typeface="Times New Roman"/>
              </a:rPr>
              <a:t>1st</a:t>
            </a:r>
            <a:r>
              <a:rPr lang="en" sz="5750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5750">
                <a:latin typeface="Times New Roman"/>
                <a:ea typeface="Times New Roman"/>
                <a:cs typeface="Times New Roman"/>
                <a:sym typeface="Times New Roman"/>
              </a:rPr>
              <a:t>University of Nebraska-Lincoln</a:t>
            </a:r>
            <a:r>
              <a:rPr lang="en" sz="575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5750">
                <a:latin typeface="Times New Roman"/>
                <a:ea typeface="Times New Roman"/>
                <a:cs typeface="Times New Roman"/>
                <a:sym typeface="Times New Roman"/>
              </a:rPr>
              <a:t>Kallum Osborne</a:t>
            </a:r>
            <a:endParaRPr sz="57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t/>
            </a:r>
            <a:endParaRPr sz="53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Program Oral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Interpretation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SzPts val="1018"/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There were 5 finalists in the final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round of Program Oral Interpretation.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18"/>
              <a:buFont typeface="Arial"/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18"/>
              <a:buFont typeface="Arial"/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5th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Hastings College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Lilac Ramsey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18"/>
              <a:buFont typeface="Arial"/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4th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University of Wisconsin-Madison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Lily Wamser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18"/>
              <a:buFont typeface="Arial"/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3rd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George Mason University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Lexi Martinez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18"/>
              <a:buFont typeface="Arial"/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2nd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Ball State University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Charlotte Jons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SzPts val="1018"/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1st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Hastings College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Bri Narick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Prose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Interpretation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24"/>
          <p:cNvSpPr txBox="1"/>
          <p:nvPr>
            <p:ph idx="1" type="body"/>
          </p:nvPr>
        </p:nvSpPr>
        <p:spPr>
          <a:xfrm>
            <a:off x="2410100" y="1546975"/>
            <a:ext cx="6321600" cy="30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144">
                <a:latin typeface="Times New Roman"/>
                <a:ea typeface="Times New Roman"/>
                <a:cs typeface="Times New Roman"/>
                <a:sym typeface="Times New Roman"/>
              </a:rPr>
              <a:t> There were 6 finalists in the final round of Prose Interpretation.</a:t>
            </a:r>
            <a:endParaRPr sz="314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34984"/>
              <a:buFont typeface="Arial"/>
              <a:buNone/>
            </a:pPr>
            <a:r>
              <a:t/>
            </a:r>
            <a:endParaRPr sz="314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34984"/>
              <a:buFont typeface="Arial"/>
              <a:buNone/>
            </a:pPr>
            <a:r>
              <a:rPr lang="en" sz="3144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3144">
                <a:latin typeface="Times New Roman"/>
                <a:ea typeface="Times New Roman"/>
                <a:cs typeface="Times New Roman"/>
                <a:sym typeface="Times New Roman"/>
              </a:rPr>
              <a:t>6th</a:t>
            </a:r>
            <a:r>
              <a:rPr lang="en" sz="3144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3144">
                <a:latin typeface="Times New Roman"/>
                <a:ea typeface="Times New Roman"/>
                <a:cs typeface="Times New Roman"/>
                <a:sym typeface="Times New Roman"/>
              </a:rPr>
              <a:t>University of Nebraska-Lincoln</a:t>
            </a:r>
            <a:r>
              <a:rPr lang="en" sz="3144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3144">
                <a:latin typeface="Times New Roman"/>
                <a:ea typeface="Times New Roman"/>
                <a:cs typeface="Times New Roman"/>
                <a:sym typeface="Times New Roman"/>
              </a:rPr>
              <a:t>Sydnee Wenninghoff</a:t>
            </a:r>
            <a:endParaRPr sz="314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34984"/>
              <a:buFont typeface="Arial"/>
              <a:buNone/>
            </a:pPr>
            <a:r>
              <a:rPr lang="en" sz="3144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3144">
                <a:latin typeface="Times New Roman"/>
                <a:ea typeface="Times New Roman"/>
                <a:cs typeface="Times New Roman"/>
                <a:sym typeface="Times New Roman"/>
              </a:rPr>
              <a:t>5th</a:t>
            </a:r>
            <a:r>
              <a:rPr lang="en" sz="3144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3144">
                <a:latin typeface="Times New Roman"/>
                <a:ea typeface="Times New Roman"/>
                <a:cs typeface="Times New Roman"/>
                <a:sym typeface="Times New Roman"/>
              </a:rPr>
              <a:t>Ball State University</a:t>
            </a:r>
            <a:r>
              <a:rPr lang="en" sz="3144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3144">
                <a:latin typeface="Times New Roman"/>
                <a:ea typeface="Times New Roman"/>
                <a:cs typeface="Times New Roman"/>
                <a:sym typeface="Times New Roman"/>
              </a:rPr>
              <a:t>Madilyn O'Connell</a:t>
            </a:r>
            <a:endParaRPr sz="314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34984"/>
              <a:buFont typeface="Arial"/>
              <a:buNone/>
            </a:pPr>
            <a:r>
              <a:rPr lang="en" sz="3144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3144">
                <a:latin typeface="Times New Roman"/>
                <a:ea typeface="Times New Roman"/>
                <a:cs typeface="Times New Roman"/>
                <a:sym typeface="Times New Roman"/>
              </a:rPr>
              <a:t>4th</a:t>
            </a:r>
            <a:r>
              <a:rPr lang="en" sz="3144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3144">
                <a:latin typeface="Times New Roman"/>
                <a:ea typeface="Times New Roman"/>
                <a:cs typeface="Times New Roman"/>
                <a:sym typeface="Times New Roman"/>
              </a:rPr>
              <a:t>Eastern Michigan University</a:t>
            </a:r>
            <a:r>
              <a:rPr lang="en" sz="3144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3144">
                <a:latin typeface="Times New Roman"/>
                <a:ea typeface="Times New Roman"/>
                <a:cs typeface="Times New Roman"/>
                <a:sym typeface="Times New Roman"/>
              </a:rPr>
              <a:t>Hannah Ihrig </a:t>
            </a:r>
            <a:endParaRPr sz="314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34984"/>
              <a:buFont typeface="Arial"/>
              <a:buNone/>
            </a:pPr>
            <a:r>
              <a:rPr lang="en" sz="3144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3144">
                <a:latin typeface="Times New Roman"/>
                <a:ea typeface="Times New Roman"/>
                <a:cs typeface="Times New Roman"/>
                <a:sym typeface="Times New Roman"/>
              </a:rPr>
              <a:t>3rd</a:t>
            </a:r>
            <a:r>
              <a:rPr lang="en" sz="3144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3144">
                <a:latin typeface="Times New Roman"/>
                <a:ea typeface="Times New Roman"/>
                <a:cs typeface="Times New Roman"/>
                <a:sym typeface="Times New Roman"/>
              </a:rPr>
              <a:t>University of Nebraska Omaha</a:t>
            </a:r>
            <a:r>
              <a:rPr lang="en" sz="3144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3144">
                <a:latin typeface="Times New Roman"/>
                <a:ea typeface="Times New Roman"/>
                <a:cs typeface="Times New Roman"/>
                <a:sym typeface="Times New Roman"/>
              </a:rPr>
              <a:t>Colin Gibbons</a:t>
            </a:r>
            <a:endParaRPr sz="314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34984"/>
              <a:buFont typeface="Arial"/>
              <a:buNone/>
            </a:pPr>
            <a:r>
              <a:rPr lang="en" sz="3144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3144">
                <a:latin typeface="Times New Roman"/>
                <a:ea typeface="Times New Roman"/>
                <a:cs typeface="Times New Roman"/>
                <a:sym typeface="Times New Roman"/>
              </a:rPr>
              <a:t>2nd</a:t>
            </a:r>
            <a:r>
              <a:rPr lang="en" sz="3144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3144">
                <a:latin typeface="Times New Roman"/>
                <a:ea typeface="Times New Roman"/>
                <a:cs typeface="Times New Roman"/>
                <a:sym typeface="Times New Roman"/>
              </a:rPr>
              <a:t>University of Nebraska-Lincoln</a:t>
            </a:r>
            <a:r>
              <a:rPr lang="en" sz="3144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3144">
                <a:latin typeface="Times New Roman"/>
                <a:ea typeface="Times New Roman"/>
                <a:cs typeface="Times New Roman"/>
                <a:sym typeface="Times New Roman"/>
              </a:rPr>
              <a:t>Kallum Osborne</a:t>
            </a:r>
            <a:endParaRPr sz="314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34984"/>
              <a:buFont typeface="Arial"/>
              <a:buNone/>
            </a:pPr>
            <a:r>
              <a:rPr lang="en" sz="3144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3144">
                <a:latin typeface="Times New Roman"/>
                <a:ea typeface="Times New Roman"/>
                <a:cs typeface="Times New Roman"/>
                <a:sym typeface="Times New Roman"/>
              </a:rPr>
              <a:t>1st</a:t>
            </a:r>
            <a:r>
              <a:rPr lang="en" sz="3144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3144">
                <a:latin typeface="Times New Roman"/>
                <a:ea typeface="Times New Roman"/>
                <a:cs typeface="Times New Roman"/>
                <a:sym typeface="Times New Roman"/>
              </a:rPr>
              <a:t>Cornell University</a:t>
            </a:r>
            <a:r>
              <a:rPr lang="en" sz="3144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3144">
                <a:latin typeface="Times New Roman"/>
                <a:ea typeface="Times New Roman"/>
                <a:cs typeface="Times New Roman"/>
                <a:sym typeface="Times New Roman"/>
              </a:rPr>
              <a:t>Sofia Spillane </a:t>
            </a:r>
            <a:endParaRPr sz="314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2313800" y="5327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Team Sweepstakes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2410100" y="1372950"/>
            <a:ext cx="6321600" cy="32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In 3rd place, with 68 points, the team from Cornell University.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In 2nd place, with 74 points, the team from George Mason University.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In 1st place, with 82 points, the team from University of Nebraska-Lincoln.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Individual Sweepstakes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2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600">
                <a:latin typeface="Times New Roman"/>
                <a:ea typeface="Times New Roman"/>
                <a:cs typeface="Times New Roman"/>
                <a:sym typeface="Times New Roman"/>
              </a:rPr>
              <a:t>There was a 2-way tie for 3rd place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With </a:t>
            </a:r>
            <a:r>
              <a:rPr b="1" lang="en" sz="1600">
                <a:latin typeface="Times New Roman"/>
                <a:ea typeface="Times New Roman"/>
                <a:cs typeface="Times New Roman"/>
                <a:sym typeface="Times New Roman"/>
              </a:rPr>
              <a:t>22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points, from </a:t>
            </a:r>
            <a:r>
              <a:rPr b="1" lang="en" sz="1600">
                <a:latin typeface="Times New Roman"/>
                <a:ea typeface="Times New Roman"/>
                <a:cs typeface="Times New Roman"/>
                <a:sym typeface="Times New Roman"/>
              </a:rPr>
              <a:t>University of Wisconsin-Madison, William Laudon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With </a:t>
            </a:r>
            <a:r>
              <a:rPr b="1" lang="en" sz="1600">
                <a:latin typeface="Times New Roman"/>
                <a:ea typeface="Times New Roman"/>
                <a:cs typeface="Times New Roman"/>
                <a:sym typeface="Times New Roman"/>
              </a:rPr>
              <a:t>22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points, from </a:t>
            </a:r>
            <a:r>
              <a:rPr b="1" lang="en" sz="1600">
                <a:latin typeface="Times New Roman"/>
                <a:ea typeface="Times New Roman"/>
                <a:cs typeface="Times New Roman"/>
                <a:sym typeface="Times New Roman"/>
              </a:rPr>
              <a:t>University of Nebraska-Lincoln, Kallum Osborne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1600">
                <a:latin typeface="Times New Roman"/>
                <a:ea typeface="Times New Roman"/>
                <a:cs typeface="Times New Roman"/>
                <a:sym typeface="Times New Roman"/>
              </a:rPr>
              <a:t>2nd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place, with </a:t>
            </a:r>
            <a:r>
              <a:rPr b="1" lang="en" sz="1600">
                <a:latin typeface="Times New Roman"/>
                <a:ea typeface="Times New Roman"/>
                <a:cs typeface="Times New Roman"/>
                <a:sym typeface="Times New Roman"/>
              </a:rPr>
              <a:t>24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points, from </a:t>
            </a:r>
            <a:r>
              <a:rPr b="1" lang="en" sz="1600">
                <a:latin typeface="Times New Roman"/>
                <a:ea typeface="Times New Roman"/>
                <a:cs typeface="Times New Roman"/>
                <a:sym typeface="Times New Roman"/>
              </a:rPr>
              <a:t>University of Minnesota, Gursimrat Dahry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1600">
                <a:latin typeface="Times New Roman"/>
                <a:ea typeface="Times New Roman"/>
                <a:cs typeface="Times New Roman"/>
                <a:sym typeface="Times New Roman"/>
              </a:rPr>
              <a:t>1st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place, with </a:t>
            </a:r>
            <a:r>
              <a:rPr b="1" lang="en" sz="1600">
                <a:latin typeface="Times New Roman"/>
                <a:ea typeface="Times New Roman"/>
                <a:cs typeface="Times New Roman"/>
                <a:sym typeface="Times New Roman"/>
              </a:rPr>
              <a:t>26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points, from </a:t>
            </a:r>
            <a:r>
              <a:rPr b="1" lang="en" sz="1600">
                <a:latin typeface="Times New Roman"/>
                <a:ea typeface="Times New Roman"/>
                <a:cs typeface="Times New Roman"/>
                <a:sym typeface="Times New Roman"/>
              </a:rPr>
              <a:t>Cornell University, Hayden Watkins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After Dinner Speaking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14"/>
          <p:cNvSpPr txBox="1"/>
          <p:nvPr>
            <p:ph idx="1" type="body"/>
          </p:nvPr>
        </p:nvSpPr>
        <p:spPr>
          <a:xfrm>
            <a:off x="2410100" y="1633350"/>
            <a:ext cx="6321600" cy="29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1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5900">
                <a:latin typeface="Times New Roman"/>
                <a:ea typeface="Times New Roman"/>
                <a:cs typeface="Times New Roman"/>
                <a:sym typeface="Times New Roman"/>
              </a:rPr>
              <a:t>There were 5 finalists in the final round of After Dinner Speaking.</a:t>
            </a:r>
            <a:endParaRPr sz="5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t/>
            </a:r>
            <a:endParaRPr sz="5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en" sz="59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5900">
                <a:latin typeface="Times New Roman"/>
                <a:ea typeface="Times New Roman"/>
                <a:cs typeface="Times New Roman"/>
                <a:sym typeface="Times New Roman"/>
              </a:rPr>
              <a:t>5th</a:t>
            </a:r>
            <a:r>
              <a:rPr lang="en" sz="5900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5900">
                <a:latin typeface="Times New Roman"/>
                <a:ea typeface="Times New Roman"/>
                <a:cs typeface="Times New Roman"/>
                <a:sym typeface="Times New Roman"/>
              </a:rPr>
              <a:t>George Mason University</a:t>
            </a:r>
            <a:r>
              <a:rPr lang="en" sz="59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5900">
                <a:latin typeface="Times New Roman"/>
                <a:ea typeface="Times New Roman"/>
                <a:cs typeface="Times New Roman"/>
                <a:sym typeface="Times New Roman"/>
              </a:rPr>
              <a:t>Emma Redden</a:t>
            </a:r>
            <a:r>
              <a:rPr lang="en" sz="59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5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en" sz="59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5900">
                <a:latin typeface="Times New Roman"/>
                <a:ea typeface="Times New Roman"/>
                <a:cs typeface="Times New Roman"/>
                <a:sym typeface="Times New Roman"/>
              </a:rPr>
              <a:t>4th</a:t>
            </a:r>
            <a:r>
              <a:rPr lang="en" sz="5900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5900">
                <a:latin typeface="Times New Roman"/>
                <a:ea typeface="Times New Roman"/>
                <a:cs typeface="Times New Roman"/>
                <a:sym typeface="Times New Roman"/>
              </a:rPr>
              <a:t>Ball State University</a:t>
            </a:r>
            <a:r>
              <a:rPr lang="en" sz="59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5900">
                <a:latin typeface="Times New Roman"/>
                <a:ea typeface="Times New Roman"/>
                <a:cs typeface="Times New Roman"/>
                <a:sym typeface="Times New Roman"/>
              </a:rPr>
              <a:t>Alex Wagler</a:t>
            </a:r>
            <a:endParaRPr sz="5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en" sz="59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5900">
                <a:latin typeface="Times New Roman"/>
                <a:ea typeface="Times New Roman"/>
                <a:cs typeface="Times New Roman"/>
                <a:sym typeface="Times New Roman"/>
              </a:rPr>
              <a:t>3rd</a:t>
            </a:r>
            <a:r>
              <a:rPr lang="en" sz="5900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5900">
                <a:latin typeface="Times New Roman"/>
                <a:ea typeface="Times New Roman"/>
                <a:cs typeface="Times New Roman"/>
                <a:sym typeface="Times New Roman"/>
              </a:rPr>
              <a:t>Bethel College</a:t>
            </a:r>
            <a:r>
              <a:rPr lang="en" sz="59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5900">
                <a:latin typeface="Times New Roman"/>
                <a:ea typeface="Times New Roman"/>
                <a:cs typeface="Times New Roman"/>
                <a:sym typeface="Times New Roman"/>
              </a:rPr>
              <a:t>Emil Benavides </a:t>
            </a:r>
            <a:endParaRPr sz="5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en" sz="59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5900">
                <a:latin typeface="Times New Roman"/>
                <a:ea typeface="Times New Roman"/>
                <a:cs typeface="Times New Roman"/>
                <a:sym typeface="Times New Roman"/>
              </a:rPr>
              <a:t>2nd</a:t>
            </a:r>
            <a:r>
              <a:rPr lang="en" sz="5900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5900">
                <a:latin typeface="Times New Roman"/>
                <a:ea typeface="Times New Roman"/>
                <a:cs typeface="Times New Roman"/>
                <a:sym typeface="Times New Roman"/>
              </a:rPr>
              <a:t>Ball State University</a:t>
            </a:r>
            <a:r>
              <a:rPr lang="en" sz="59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5900">
                <a:latin typeface="Times New Roman"/>
                <a:ea typeface="Times New Roman"/>
                <a:cs typeface="Times New Roman"/>
                <a:sym typeface="Times New Roman"/>
              </a:rPr>
              <a:t>Marie Scudder</a:t>
            </a:r>
            <a:r>
              <a:rPr lang="en" sz="59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5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en" sz="59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5900">
                <a:latin typeface="Times New Roman"/>
                <a:ea typeface="Times New Roman"/>
                <a:cs typeface="Times New Roman"/>
                <a:sym typeface="Times New Roman"/>
              </a:rPr>
              <a:t>1st</a:t>
            </a:r>
            <a:r>
              <a:rPr lang="en" sz="5900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5900">
                <a:latin typeface="Times New Roman"/>
                <a:ea typeface="Times New Roman"/>
                <a:cs typeface="Times New Roman"/>
                <a:sym typeface="Times New Roman"/>
              </a:rPr>
              <a:t>University of Minnesota</a:t>
            </a:r>
            <a:r>
              <a:rPr lang="en" sz="59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5900">
                <a:latin typeface="Times New Roman"/>
                <a:ea typeface="Times New Roman"/>
                <a:cs typeface="Times New Roman"/>
                <a:sym typeface="Times New Roman"/>
              </a:rPr>
              <a:t>Gursimrat Dahry</a:t>
            </a:r>
            <a:endParaRPr sz="5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Communication Analysis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2410100" y="1633350"/>
            <a:ext cx="6321600" cy="29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There were 6 finalists in Communication Analysis.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6th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University of Nebraska Omaha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Abigail Faris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5th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George Mason University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Emma Schaible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4th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Ball State University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Zoe Pointer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3rd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Hastings College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Bri Narick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2nd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George Mason University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Freya Hutton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1st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Cornell University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Hayden Watkins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Dramatic Interpretation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2410100" y="1727600"/>
            <a:ext cx="6321600" cy="287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There were 5 finalists in Drama Interpretation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5th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South Dakota State University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Abby Steffes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4th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Concordia University, Nebraska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Madelyn Graham </a:t>
            </a:r>
            <a:endParaRPr b="1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3rd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George Mason University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Cassidy Gunter </a:t>
            </a:r>
            <a:endParaRPr b="1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2nd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University of Wisconsin-Madison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William Laudon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1st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George Mason University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Grace Cora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Duo Interpretation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There were two finalists in Duo Interpretation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2nd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George Mason University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Emma Redden and Ava Parker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1st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University of Nebraska Omaha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Abigail Faris and Bekah Evans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Extemporaneous Speaking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There were 5 finalists in the final round of Extemporaneous Speaking.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5th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Kansas State IE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Maya Daily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4th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University of Wisconsin-Madison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Mason McWherter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3rd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University of Nebraska-Lincoln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Elizabeth Harding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2nd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Cornell University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Hayden Watkins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1st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University of Wisconsin-Madison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William Laudon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Impromptu Speaking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There were 6 finalists in the final round of Impromptu Speaking.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6th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George Mason University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Cassidy Gunter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5th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Cornell University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Hayden Watkins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4th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George Mason University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Emma Redden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3rd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Bethel College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Preston Vicenzi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2nd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University of Nebraska-Lincoln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Kayli Pham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1st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University of Minnesota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1400">
                <a:latin typeface="Times New Roman"/>
                <a:ea typeface="Times New Roman"/>
                <a:cs typeface="Times New Roman"/>
                <a:sym typeface="Times New Roman"/>
              </a:rPr>
              <a:t>Gursimrat Dahry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Informative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Speaking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44">
                <a:latin typeface="Times New Roman"/>
                <a:ea typeface="Times New Roman"/>
                <a:cs typeface="Times New Roman"/>
                <a:sym typeface="Times New Roman"/>
              </a:rPr>
              <a:t>There were 6 finalists in the final round of Informative Speaking.</a:t>
            </a:r>
            <a:endParaRPr sz="244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44995"/>
              <a:buFont typeface="Arial"/>
              <a:buNone/>
            </a:pPr>
            <a:r>
              <a:t/>
            </a:r>
            <a:endParaRPr sz="244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44995"/>
              <a:buFont typeface="Arial"/>
              <a:buNone/>
            </a:pPr>
            <a:r>
              <a:rPr lang="en" sz="2444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2444">
                <a:latin typeface="Times New Roman"/>
                <a:ea typeface="Times New Roman"/>
                <a:cs typeface="Times New Roman"/>
                <a:sym typeface="Times New Roman"/>
              </a:rPr>
              <a:t>6th</a:t>
            </a:r>
            <a:r>
              <a:rPr lang="en" sz="2444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2444">
                <a:latin typeface="Times New Roman"/>
                <a:ea typeface="Times New Roman"/>
                <a:cs typeface="Times New Roman"/>
                <a:sym typeface="Times New Roman"/>
              </a:rPr>
              <a:t>Cornell University</a:t>
            </a:r>
            <a:r>
              <a:rPr lang="en" sz="2444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2444">
                <a:latin typeface="Times New Roman"/>
                <a:ea typeface="Times New Roman"/>
                <a:cs typeface="Times New Roman"/>
                <a:sym typeface="Times New Roman"/>
              </a:rPr>
              <a:t>Sahithi Mullapudi</a:t>
            </a:r>
            <a:endParaRPr sz="244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44995"/>
              <a:buFont typeface="Arial"/>
              <a:buNone/>
            </a:pPr>
            <a:r>
              <a:rPr lang="en" sz="2444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2444">
                <a:latin typeface="Times New Roman"/>
                <a:ea typeface="Times New Roman"/>
                <a:cs typeface="Times New Roman"/>
                <a:sym typeface="Times New Roman"/>
              </a:rPr>
              <a:t>5th</a:t>
            </a:r>
            <a:r>
              <a:rPr lang="en" sz="2444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2444">
                <a:latin typeface="Times New Roman"/>
                <a:ea typeface="Times New Roman"/>
                <a:cs typeface="Times New Roman"/>
                <a:sym typeface="Times New Roman"/>
              </a:rPr>
              <a:t>Hastings College</a:t>
            </a:r>
            <a:r>
              <a:rPr lang="en" sz="2444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2444">
                <a:latin typeface="Times New Roman"/>
                <a:ea typeface="Times New Roman"/>
                <a:cs typeface="Times New Roman"/>
                <a:sym typeface="Times New Roman"/>
              </a:rPr>
              <a:t>Lilac Ramsey</a:t>
            </a:r>
            <a:endParaRPr sz="244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44995"/>
              <a:buFont typeface="Arial"/>
              <a:buNone/>
            </a:pPr>
            <a:r>
              <a:rPr lang="en" sz="2444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2444">
                <a:latin typeface="Times New Roman"/>
                <a:ea typeface="Times New Roman"/>
                <a:cs typeface="Times New Roman"/>
                <a:sym typeface="Times New Roman"/>
              </a:rPr>
              <a:t>4th</a:t>
            </a:r>
            <a:r>
              <a:rPr lang="en" sz="2444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2444">
                <a:latin typeface="Times New Roman"/>
                <a:ea typeface="Times New Roman"/>
                <a:cs typeface="Times New Roman"/>
                <a:sym typeface="Times New Roman"/>
              </a:rPr>
              <a:t>University of Nebraska-Lincoln</a:t>
            </a:r>
            <a:r>
              <a:rPr lang="en" sz="2444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2444">
                <a:latin typeface="Times New Roman"/>
                <a:ea typeface="Times New Roman"/>
                <a:cs typeface="Times New Roman"/>
                <a:sym typeface="Times New Roman"/>
              </a:rPr>
              <a:t>Hailey Cheek</a:t>
            </a:r>
            <a:endParaRPr sz="244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44995"/>
              <a:buFont typeface="Arial"/>
              <a:buNone/>
            </a:pPr>
            <a:r>
              <a:rPr lang="en" sz="2444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2444">
                <a:latin typeface="Times New Roman"/>
                <a:ea typeface="Times New Roman"/>
                <a:cs typeface="Times New Roman"/>
                <a:sym typeface="Times New Roman"/>
              </a:rPr>
              <a:t>3rd</a:t>
            </a:r>
            <a:r>
              <a:rPr lang="en" sz="2444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2444">
                <a:latin typeface="Times New Roman"/>
                <a:ea typeface="Times New Roman"/>
                <a:cs typeface="Times New Roman"/>
                <a:sym typeface="Times New Roman"/>
              </a:rPr>
              <a:t>Cornell University</a:t>
            </a:r>
            <a:r>
              <a:rPr lang="en" sz="2444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2444">
                <a:latin typeface="Times New Roman"/>
                <a:ea typeface="Times New Roman"/>
                <a:cs typeface="Times New Roman"/>
                <a:sym typeface="Times New Roman"/>
              </a:rPr>
              <a:t>Niki Khare </a:t>
            </a:r>
            <a:endParaRPr sz="244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44995"/>
              <a:buFont typeface="Arial"/>
              <a:buNone/>
            </a:pPr>
            <a:r>
              <a:rPr lang="en" sz="2444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2444">
                <a:latin typeface="Times New Roman"/>
                <a:ea typeface="Times New Roman"/>
                <a:cs typeface="Times New Roman"/>
                <a:sym typeface="Times New Roman"/>
              </a:rPr>
              <a:t>2nd</a:t>
            </a:r>
            <a:r>
              <a:rPr lang="en" sz="2444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2444">
                <a:latin typeface="Times New Roman"/>
                <a:ea typeface="Times New Roman"/>
                <a:cs typeface="Times New Roman"/>
                <a:sym typeface="Times New Roman"/>
              </a:rPr>
              <a:t>Cornell University</a:t>
            </a:r>
            <a:r>
              <a:rPr lang="en" sz="2444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2444">
                <a:latin typeface="Times New Roman"/>
                <a:ea typeface="Times New Roman"/>
                <a:cs typeface="Times New Roman"/>
                <a:sym typeface="Times New Roman"/>
              </a:rPr>
              <a:t>Megan Nguyen </a:t>
            </a:r>
            <a:endParaRPr sz="244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44995"/>
              <a:buFont typeface="Arial"/>
              <a:buNone/>
            </a:pPr>
            <a:r>
              <a:rPr lang="en" sz="2444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2444">
                <a:latin typeface="Times New Roman"/>
                <a:ea typeface="Times New Roman"/>
                <a:cs typeface="Times New Roman"/>
                <a:sym typeface="Times New Roman"/>
              </a:rPr>
              <a:t>1st</a:t>
            </a:r>
            <a:r>
              <a:rPr lang="en" sz="2444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2444">
                <a:latin typeface="Times New Roman"/>
                <a:ea typeface="Times New Roman"/>
                <a:cs typeface="Times New Roman"/>
                <a:sym typeface="Times New Roman"/>
              </a:rPr>
              <a:t>University of Nebraska Omaha</a:t>
            </a:r>
            <a:r>
              <a:rPr lang="en" sz="2444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2444">
                <a:latin typeface="Times New Roman"/>
                <a:ea typeface="Times New Roman"/>
                <a:cs typeface="Times New Roman"/>
                <a:sym typeface="Times New Roman"/>
              </a:rPr>
              <a:t>Brooklynn Schmidt</a:t>
            </a:r>
            <a:endParaRPr sz="244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Persuasive Speaking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44">
                <a:latin typeface="Times New Roman"/>
                <a:ea typeface="Times New Roman"/>
                <a:cs typeface="Times New Roman"/>
                <a:sym typeface="Times New Roman"/>
              </a:rPr>
              <a:t>There were 5 finalists in the final</a:t>
            </a:r>
            <a:r>
              <a:rPr b="1" lang="en" sz="2444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444">
                <a:latin typeface="Times New Roman"/>
                <a:ea typeface="Times New Roman"/>
                <a:cs typeface="Times New Roman"/>
                <a:sym typeface="Times New Roman"/>
              </a:rPr>
              <a:t>round of Persuasive Speaking.</a:t>
            </a:r>
            <a:endParaRPr sz="244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44995"/>
              <a:buFont typeface="Arial"/>
              <a:buNone/>
            </a:pPr>
            <a:r>
              <a:t/>
            </a:r>
            <a:endParaRPr sz="244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44995"/>
              <a:buFont typeface="Arial"/>
              <a:buNone/>
            </a:pPr>
            <a:r>
              <a:rPr lang="en" sz="2444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2444">
                <a:latin typeface="Times New Roman"/>
                <a:ea typeface="Times New Roman"/>
                <a:cs typeface="Times New Roman"/>
                <a:sym typeface="Times New Roman"/>
              </a:rPr>
              <a:t>5th</a:t>
            </a:r>
            <a:r>
              <a:rPr lang="en" sz="2444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2444">
                <a:latin typeface="Times New Roman"/>
                <a:ea typeface="Times New Roman"/>
                <a:cs typeface="Times New Roman"/>
                <a:sym typeface="Times New Roman"/>
              </a:rPr>
              <a:t>Hofstra University</a:t>
            </a:r>
            <a:r>
              <a:rPr lang="en" sz="2444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2444">
                <a:latin typeface="Times New Roman"/>
                <a:ea typeface="Times New Roman"/>
                <a:cs typeface="Times New Roman"/>
                <a:sym typeface="Times New Roman"/>
              </a:rPr>
              <a:t>Caroline Cassidy </a:t>
            </a:r>
            <a:r>
              <a:rPr lang="en" sz="2444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4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44995"/>
              <a:buFont typeface="Arial"/>
              <a:buNone/>
            </a:pPr>
            <a:r>
              <a:rPr lang="en" sz="2444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2444">
                <a:latin typeface="Times New Roman"/>
                <a:ea typeface="Times New Roman"/>
                <a:cs typeface="Times New Roman"/>
                <a:sym typeface="Times New Roman"/>
              </a:rPr>
              <a:t>4th</a:t>
            </a:r>
            <a:r>
              <a:rPr lang="en" sz="2444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2444">
                <a:latin typeface="Times New Roman"/>
                <a:ea typeface="Times New Roman"/>
                <a:cs typeface="Times New Roman"/>
                <a:sym typeface="Times New Roman"/>
              </a:rPr>
              <a:t>University of Nebraska-Lincoln</a:t>
            </a:r>
            <a:r>
              <a:rPr lang="en" sz="2444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2444">
                <a:latin typeface="Times New Roman"/>
                <a:ea typeface="Times New Roman"/>
                <a:cs typeface="Times New Roman"/>
                <a:sym typeface="Times New Roman"/>
              </a:rPr>
              <a:t>Emma Cavalier </a:t>
            </a:r>
            <a:endParaRPr sz="244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44995"/>
              <a:buFont typeface="Arial"/>
              <a:buNone/>
            </a:pPr>
            <a:r>
              <a:rPr lang="en" sz="2444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2444">
                <a:latin typeface="Times New Roman"/>
                <a:ea typeface="Times New Roman"/>
                <a:cs typeface="Times New Roman"/>
                <a:sym typeface="Times New Roman"/>
              </a:rPr>
              <a:t>3rd</a:t>
            </a:r>
            <a:r>
              <a:rPr lang="en" sz="2444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2444">
                <a:latin typeface="Times New Roman"/>
                <a:ea typeface="Times New Roman"/>
                <a:cs typeface="Times New Roman"/>
                <a:sym typeface="Times New Roman"/>
              </a:rPr>
              <a:t>University of Nebraska-Lincoln</a:t>
            </a:r>
            <a:r>
              <a:rPr lang="en" sz="2444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2444">
                <a:latin typeface="Times New Roman"/>
                <a:ea typeface="Times New Roman"/>
                <a:cs typeface="Times New Roman"/>
                <a:sym typeface="Times New Roman"/>
              </a:rPr>
              <a:t>Sydnee Wenninghoff</a:t>
            </a:r>
            <a:endParaRPr sz="244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44995"/>
              <a:buFont typeface="Arial"/>
              <a:buNone/>
            </a:pPr>
            <a:r>
              <a:rPr lang="en" sz="2444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2444">
                <a:latin typeface="Times New Roman"/>
                <a:ea typeface="Times New Roman"/>
                <a:cs typeface="Times New Roman"/>
                <a:sym typeface="Times New Roman"/>
              </a:rPr>
              <a:t>2nd</a:t>
            </a:r>
            <a:r>
              <a:rPr lang="en" sz="2444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2444">
                <a:latin typeface="Times New Roman"/>
                <a:ea typeface="Times New Roman"/>
                <a:cs typeface="Times New Roman"/>
                <a:sym typeface="Times New Roman"/>
              </a:rPr>
              <a:t>Cornell University</a:t>
            </a:r>
            <a:r>
              <a:rPr lang="en" sz="2444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2444">
                <a:latin typeface="Times New Roman"/>
                <a:ea typeface="Times New Roman"/>
                <a:cs typeface="Times New Roman"/>
                <a:sym typeface="Times New Roman"/>
              </a:rPr>
              <a:t>Jaliah Smith </a:t>
            </a:r>
            <a:endParaRPr sz="244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44995"/>
              <a:buFont typeface="Arial"/>
              <a:buNone/>
            </a:pPr>
            <a:r>
              <a:rPr lang="en" sz="2444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b="1" lang="en" sz="2444">
                <a:latin typeface="Times New Roman"/>
                <a:ea typeface="Times New Roman"/>
                <a:cs typeface="Times New Roman"/>
                <a:sym typeface="Times New Roman"/>
              </a:rPr>
              <a:t>1st</a:t>
            </a:r>
            <a:r>
              <a:rPr lang="en" sz="2444">
                <a:latin typeface="Times New Roman"/>
                <a:ea typeface="Times New Roman"/>
                <a:cs typeface="Times New Roman"/>
                <a:sym typeface="Times New Roman"/>
              </a:rPr>
              <a:t> place, from </a:t>
            </a:r>
            <a:r>
              <a:rPr b="1" lang="en" sz="2444">
                <a:latin typeface="Times New Roman"/>
                <a:ea typeface="Times New Roman"/>
                <a:cs typeface="Times New Roman"/>
                <a:sym typeface="Times New Roman"/>
              </a:rPr>
              <a:t>University of Nebraska-Lincoln</a:t>
            </a:r>
            <a:r>
              <a:rPr lang="en" sz="2444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 sz="2444">
                <a:latin typeface="Times New Roman"/>
                <a:ea typeface="Times New Roman"/>
                <a:cs typeface="Times New Roman"/>
                <a:sym typeface="Times New Roman"/>
              </a:rPr>
              <a:t>Elizabeth Harding</a:t>
            </a:r>
            <a:endParaRPr sz="244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